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7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9"/>
    <p:restoredTop sz="95768"/>
  </p:normalViewPr>
  <p:slideViewPr>
    <p:cSldViewPr snapToGrid="0">
      <p:cViewPr varScale="1">
        <p:scale>
          <a:sx n="91" d="100"/>
          <a:sy n="91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9024-47F1-51DB-C06D-253BF05BE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2C364-4FBF-C38F-351B-0B003CB8F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51333-19CD-E2D1-E45A-539B3BD7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D38E1-194A-5B06-3C59-CAE2E1F3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6CAC7-8AFA-8D4F-D03B-59B2A87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66C4-BDAD-BB6F-F67A-2CA5C414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74494-F1E9-75AA-BF06-D70B46D6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EE4D-93CD-3CD3-78B4-8B3562E8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BCCC-236C-27B7-32C0-B5E10E8A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F4911-C702-7E08-41E1-EECD96C2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8655C-8C4E-CF20-E4AA-88E63B8BB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2B95C-786A-E496-EA02-02DE9044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79A9-A1BD-DD97-C6B7-CAF2DD65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EB70D-49B5-78A1-EFD4-A3A3398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A46B-A17A-25EB-CE73-41520540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AD66-4CF1-888B-E9F9-9F43486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6B74-33D2-D7F6-5675-D3217636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A69E-5E3F-ECC7-0363-50131752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3229C-8F75-81E3-84F2-DD259B9A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713D-8319-23CA-95F1-35534036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38E0-9F20-D2F2-71C6-3008390F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D419A-D8ED-EBB0-50DF-874293CA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6226-6F5A-DCF8-5609-900EED36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0A0A1-EB2D-FB30-0216-2328C520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AD8F-3790-1603-2680-9748D95F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9C90-AD7A-A6B3-33F1-23172A37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FBCD-5E8E-C981-B77F-56569096D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CDDED-D7F5-E15A-CECF-13D4289D2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CA756-7D83-B79E-1D59-91D76BCB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FF483-1209-FA5D-55E9-143DE0E8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77EA2-5478-6980-E72D-4299E00A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CD79-42E0-35E7-2407-BC9FDA8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A0050-EE2A-9765-CA3B-CEAE414F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245BC-6898-9938-FF92-AE9AD9856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A1FDC-6AE7-D7E7-F603-11A9E333A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85DC4-8ED7-E1A2-1876-09125B4C4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BF65E-2937-C380-3A44-6033D939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8BC03-C2D3-50C1-55A8-71536027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E8325-7384-6404-401E-C3E88854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1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25F8-9197-1CC5-1573-147EB08F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5E653-CFD1-4900-598F-DEF9702F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C367E-235F-1A63-081F-A7C94D4B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0AF5-2D29-CA15-9815-7D65ECA1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A8A5B-6AE3-42AA-29A5-4FC40C3C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F493C-46C5-9B87-6B39-7D5F8B15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B55CA-9E06-121A-1E86-6EA23C8D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81B-6C7F-647D-1CCA-E9D2EE15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AC06-4420-7662-6ED2-4358AAA1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088C1-81BF-406A-252A-5DA3F1A85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A0DFE-928C-2A0D-7205-521C9652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A18A-18D9-886B-E916-CF7CB67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94283-9142-F20C-3517-8864EFD8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4FA2-D257-CDCB-B1A7-DD677103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35901-418E-065E-2FF1-3617F8319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A08D-D99E-3A3D-2A74-195FA2ED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6476A-43AC-E6C7-78DE-293DA7F2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9472-7E13-CF1B-B03F-B0FBCE20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94F54-A582-F8A3-8167-39C702A1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D6107-EF50-EC62-2A2C-4DE16D0D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4617C-EB1E-1803-2DA9-18F2D4CA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193F3-44D5-ABCE-EFB3-8DA253844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63C-0B6F-2D4B-A7E3-9A4D9D4AA49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EC5BB-B3AE-DCB1-F63A-9F18895D0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E3A5-8CDC-2B78-898E-FCB48E42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BE51-C8B5-5644-AF6F-FB6D2815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B654-F9D1-AB86-5AE2-7407CEE07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PERSAMAAN LINIER DENGAN OBE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4365A-CE99-56AA-9FA9-D59AE0499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3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FA000-6598-CC1E-F5EC-2168D2A0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35794"/>
            <a:ext cx="7772400" cy="55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D814-D96D-F7BF-2CF3-9A90CA07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himpunan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OBE,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sedemikian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eselon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baris.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Selanjutnya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kemudian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dilakukan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substitusi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balik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mulai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paling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bawah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r>
              <a:rPr lang="en-ID" sz="1800" b="1" dirty="0" err="1">
                <a:solidFill>
                  <a:srgbClr val="000000"/>
                </a:solidFill>
                <a:effectLst/>
                <a:latin typeface="Times Bold" pitchFamily="2" charset="0"/>
              </a:rPr>
              <a:t>Contoh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Bold" pitchFamily="2" charset="0"/>
              </a:rPr>
              <a:t> 6.9: </a:t>
            </a:r>
            <a:endParaRPr lang="en-ID" dirty="0"/>
          </a:p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Selesaikan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berikut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Gauss!</a:t>
            </a:r>
          </a:p>
          <a:p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4E9EB-4F70-31FB-BC08-990CF906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3443068"/>
            <a:ext cx="7162800" cy="2895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ACE29-7812-6D1E-E9AE-8EB1221A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501900"/>
            <a:ext cx="2260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6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0A3A-78BE-1D6C-66B7-C4EA41F2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eselon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baris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kembali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linear: </a:t>
            </a:r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35B83-6B44-397B-863C-AB331B78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260600"/>
            <a:ext cx="20193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46783-5603-6E04-4D62-4BF339370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3124200"/>
            <a:ext cx="48387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AE0FB-610A-0F8A-4C5A-84F8B313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4359275"/>
            <a:ext cx="5702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403C-3926-4B8D-5D15-96668AC0E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1800" b="1" dirty="0" err="1">
                <a:solidFill>
                  <a:srgbClr val="000000"/>
                </a:solidFill>
                <a:effectLst/>
                <a:latin typeface="Times Bold" pitchFamily="2" charset="0"/>
              </a:rPr>
              <a:t>Metode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Bold" pitchFamily="2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Bold" pitchFamily="2" charset="0"/>
              </a:rPr>
              <a:t>Eliminasi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Bold" pitchFamily="2" charset="0"/>
              </a:rPr>
              <a:t> Gauss-Jordan </a:t>
            </a:r>
            <a:br>
              <a:rPr lang="en-ID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8BE02-E013-41F3-E823-C4C9CFDB9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0009-C790-4847-CAF6-F4379204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>
            <a:normAutofit/>
          </a:bodyPr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Gauss-Jordan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himpunan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OBE,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sedemikian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eselon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baris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tereduksi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Selanjutnya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kemudian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dilakukan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substitusi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balik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mulai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paling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bawah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latin typeface="Times-Roman" pitchFamily="2" charset="0"/>
            </a:endParaRPr>
          </a:p>
          <a:p>
            <a:endParaRPr lang="en-ID" sz="1800" dirty="0">
              <a:solidFill>
                <a:srgbClr val="000000"/>
              </a:solidFill>
              <a:effectLst/>
              <a:latin typeface="Times-Roman" pitchFamily="2" charset="0"/>
            </a:endParaRPr>
          </a:p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manual,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Gauss-Jordan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efektif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dibandingkan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Gauss. Hal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Gauss-Jordan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menghindari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penggunaan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substitusi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balik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melibatkan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sedikit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perhitungan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Namun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demikian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besar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terbukti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bahwa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Gauss-Jordan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membutuhkan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operasi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50%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dibandingkan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eliminasi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Gauss.</a:t>
            </a:r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68DA5-E024-16B3-3CCB-9DA4DF63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49" y="1837669"/>
            <a:ext cx="4864345" cy="27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1CC9-E2F5-E0C9-B5DE-749F2A90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100"/>
            <a:ext cx="10515600" cy="5884863"/>
          </a:xfrm>
        </p:spPr>
        <p:txBody>
          <a:bodyPr>
            <a:norm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Ketika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dihadapi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masalah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berkaitan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terutama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pertama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menyederhanakan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permasalahan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biasanya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juga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didapatkan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tetapi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melalui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penyederhanaan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permasalahan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terjadi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kehidupan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sehari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eselon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baris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tereduksi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mendapatkan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SPL. </a:t>
            </a:r>
            <a:endParaRPr lang="en-ID" dirty="0"/>
          </a:p>
          <a:p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dasar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menyelesaikan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linear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mengubah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baru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himpunan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sama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tetapi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penyelesaiannya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mudah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Metode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seperti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Bold" pitchFamily="2" charset="0"/>
              </a:rPr>
              <a:t>OBE 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(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Italic" pitchFamily="2" charset="0"/>
              </a:rPr>
              <a:t>Operasi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Italic" pitchFamily="2" charset="0"/>
              </a:rPr>
              <a:t> Baris 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Italic" pitchFamily="2" charset="0"/>
              </a:rPr>
              <a:t>Elementer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).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Sebuah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baru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biasanya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diperoleh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melalui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beberapa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langkah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menerapkan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tiga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langkah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berikut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pPr marL="712788" indent="-3429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Mengalikan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konstanta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nol. </a:t>
            </a:r>
            <a:endParaRPr lang="en-ID" dirty="0"/>
          </a:p>
          <a:p>
            <a:pPr marL="712788" indent="-3429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Menukar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posisi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pPr marL="712788" indent="-34290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Menambahkan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kelipatan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Karena baris-baris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diperbesar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bersesuaian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persamaan-persamaan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berkaitan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ketiga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langkah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atas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bersesuaian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langkah-langkah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berikut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pada baris-baris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matriks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diperbesar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pPr marL="762000" indent="-36195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Mengalikan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konstanta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taknol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pPr marL="762000" indent="-36195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Menukar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posisi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 </a:t>
            </a:r>
            <a:endParaRPr lang="en-ID" dirty="0"/>
          </a:p>
          <a:p>
            <a:pPr marL="762000" indent="-361950">
              <a:buFont typeface="+mj-lt"/>
              <a:buAutoNum type="arabi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Menambahkan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kelipatan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persamaan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-Roman" pitchFamily="2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Times-Roman" pitchFamily="2" charset="0"/>
              </a:rPr>
              <a:t>.</a:t>
            </a:r>
            <a:endParaRPr lang="en-ID" dirty="0"/>
          </a:p>
          <a:p>
            <a:pPr marL="762000" indent="-361950">
              <a:buFont typeface="+mj-lt"/>
              <a:buAutoNum type="arabicPeriod"/>
            </a:pP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5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959C-6FE4-D4EC-85FA-4CB80C5A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300"/>
            <a:ext cx="10515600" cy="5427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X +2Y = 5</a:t>
            </a:r>
          </a:p>
          <a:p>
            <a:pPr marL="0" indent="0">
              <a:buNone/>
            </a:pPr>
            <a:r>
              <a:rPr lang="en-US" dirty="0"/>
              <a:t>2X+ 5Y = 12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47F5D-125E-00FE-F619-D22766E0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79600"/>
            <a:ext cx="69977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535B-CCE2-BCE1-CB6A-4811D56C4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ESELON BARIS TEREDUKSI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70EA9-96BA-6294-3B20-0D7124788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A447BF-3CDE-C865-734E-A1F6AAE6F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156" y="889000"/>
            <a:ext cx="8012844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E5C9B-7461-9F8B-B824-6F0008DD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56" y="4003675"/>
            <a:ext cx="801284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CC47F-0DC6-9C86-7C2A-47943197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8500"/>
            <a:ext cx="10515600" cy="54784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9B836-2608-50F4-7161-77C55581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555750"/>
            <a:ext cx="69469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98888-FFF6-2829-38A6-F00E767E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73616"/>
            <a:ext cx="7772400" cy="45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7DD1B-A4BB-F43D-FCDF-98EBD967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9024"/>
            <a:ext cx="7772400" cy="40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B412-E67B-237F-1538-A2BF7D377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solidFill>
                  <a:srgbClr val="000000"/>
                </a:solidFill>
                <a:effectLst/>
                <a:latin typeface="Times Bold" pitchFamily="2" charset="0"/>
              </a:rPr>
              <a:t>Metode</a:t>
            </a:r>
            <a:r>
              <a:rPr lang="en-ID" sz="2800" b="1" dirty="0">
                <a:solidFill>
                  <a:srgbClr val="000000"/>
                </a:solidFill>
                <a:effectLst/>
                <a:latin typeface="Times Bold" pitchFamily="2" charset="0"/>
              </a:rPr>
              <a:t> </a:t>
            </a:r>
            <a:r>
              <a:rPr lang="en-ID" sz="2800" b="1" dirty="0" err="1">
                <a:solidFill>
                  <a:srgbClr val="000000"/>
                </a:solidFill>
                <a:effectLst/>
                <a:latin typeface="Times Bold" pitchFamily="2" charset="0"/>
              </a:rPr>
              <a:t>Eliminasi</a:t>
            </a:r>
            <a:r>
              <a:rPr lang="en-ID" sz="2800" b="1" dirty="0">
                <a:solidFill>
                  <a:srgbClr val="000000"/>
                </a:solidFill>
                <a:effectLst/>
                <a:latin typeface="Times Bold" pitchFamily="2" charset="0"/>
              </a:rPr>
              <a:t> Gauss </a:t>
            </a:r>
            <a:br>
              <a:rPr lang="en-ID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FCE8D-B1A9-9940-F2BD-BC44867D6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409</Words>
  <Application>Microsoft Macintosh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Bold</vt:lpstr>
      <vt:lpstr>Times Italic</vt:lpstr>
      <vt:lpstr>Times New Roman</vt:lpstr>
      <vt:lpstr>Times-Roman</vt:lpstr>
      <vt:lpstr>Office Theme</vt:lpstr>
      <vt:lpstr>PERSAMAAN LINIER DENGAN OBE</vt:lpstr>
      <vt:lpstr>PowerPoint Presentation</vt:lpstr>
      <vt:lpstr>PowerPoint Presentation</vt:lpstr>
      <vt:lpstr>ESELON BARIS TEREDUKSI</vt:lpstr>
      <vt:lpstr>PowerPoint Presentation</vt:lpstr>
      <vt:lpstr>PowerPoint Presentation</vt:lpstr>
      <vt:lpstr>PowerPoint Presentation</vt:lpstr>
      <vt:lpstr>PowerPoint Presentation</vt:lpstr>
      <vt:lpstr>Metode Eliminasi Gauss  </vt:lpstr>
      <vt:lpstr>PowerPoint Presentation</vt:lpstr>
      <vt:lpstr>PowerPoint Presentation</vt:lpstr>
      <vt:lpstr>PowerPoint Presentation</vt:lpstr>
      <vt:lpstr>Metode Eliminasi Gauss-Jordan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2023-05-25T02:43:26Z</dcterms:created>
  <dcterms:modified xsi:type="dcterms:W3CDTF">2025-11-04T03:49:03Z</dcterms:modified>
</cp:coreProperties>
</file>